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37CB5F-5B2A-5247-A9BE-536A2EA56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201BB7-EE81-F048-A5DE-5663BF8FF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EE973B-A5D7-E04C-9100-33ADD29B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395-EEF0-AD40-9438-CEE954F45D2C}" type="datetimeFigureOut">
              <a:rPr lang="it-IT" smtClean="0"/>
              <a:t>27/04/24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C63CB3-B33F-1541-9B13-9652AAD4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9D0ADA-DF7E-B443-BB52-E080F1BA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133-6E08-6A44-B3EC-6464EE585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18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C43A1B-32BD-724D-A1AC-79E1ABD73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63ECB9-A77C-C440-96A9-17B907B9A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9DE461-8359-1D4A-BFA5-94DA8638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395-EEF0-AD40-9438-CEE954F45D2C}" type="datetimeFigureOut">
              <a:rPr lang="it-IT" smtClean="0"/>
              <a:t>27/04/24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173365-7BB8-5745-BC61-20C28656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B502DE-FDB3-2644-BEFD-94545B4D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133-6E08-6A44-B3EC-6464EE585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1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0000C0-518D-C049-8EE6-BB4AD7D6D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4B8BF6-4E5F-0C45-8A64-7D92783CB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99A704-DE29-8142-A93E-3D7EFC9A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395-EEF0-AD40-9438-CEE954F45D2C}" type="datetimeFigureOut">
              <a:rPr lang="it-IT" smtClean="0"/>
              <a:t>27/04/24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E1A6EC-5F83-1146-B197-EF48941E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08B58A-B6F4-AB43-8C4D-744D02A0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133-6E08-6A44-B3EC-6464EE585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09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F0F3D-9850-E34B-AFCB-7C574F0D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CAC106-EA67-C840-A3F5-3BCF6B8A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FC0501-ED89-1C4D-A20C-360FB24C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395-EEF0-AD40-9438-CEE954F45D2C}" type="datetimeFigureOut">
              <a:rPr lang="it-IT" smtClean="0"/>
              <a:t>27/04/24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C24C41-3AFE-8F4A-97BE-9E8A757B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F1D24D-FFF3-C14C-AAA7-7D072303B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133-6E08-6A44-B3EC-6464EE585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71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08F18-1D00-2447-BA23-9C3C9F23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E0F950-0142-714B-B19C-7F6AE1252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6B230F-9159-244B-934A-3AFE99FD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395-EEF0-AD40-9438-CEE954F45D2C}" type="datetimeFigureOut">
              <a:rPr lang="it-IT" smtClean="0"/>
              <a:t>27/04/24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A90BCE-71C0-0F48-B8F8-0D25A096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15FB39-1BBA-A745-ABF6-E9B125B2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133-6E08-6A44-B3EC-6464EE585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24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ECDC85-9C17-A849-955A-03945FBD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4F777F-C37D-0644-94BF-727B6504B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F4FD0F-C797-204A-87C8-F64F8B8E7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E3AD54-DB4A-BC41-AC49-BFFAD7E1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395-EEF0-AD40-9438-CEE954F45D2C}" type="datetimeFigureOut">
              <a:rPr lang="it-IT" smtClean="0"/>
              <a:t>27/04/24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8A8D6C-AEB1-4F4D-9FB6-BCC2AC3C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974708-A085-5346-BB0A-AD06A29F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133-6E08-6A44-B3EC-6464EE585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54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47BF02-1A41-7648-A19B-D4E5E65F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2E30D9-4DE1-8A42-B90A-3C397B781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76B51C-CA7E-2545-AC86-C5D900F76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DA4F21-6503-F946-8327-F4EC7268B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F34EBB-03E4-044E-89AD-8BCA625D0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9280E6A-0136-9B42-8474-D613A741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395-EEF0-AD40-9438-CEE954F45D2C}" type="datetimeFigureOut">
              <a:rPr lang="it-IT" smtClean="0"/>
              <a:t>27/04/24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D5AFC1-0D05-FD4A-BA7D-70875D4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B7ED3B-43A3-6C48-B947-4CF78DCE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133-6E08-6A44-B3EC-6464EE585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54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BB845-08D8-1B4D-AC1A-3FD75EA6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820D470-2FDE-4F4E-8722-5BD9120C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395-EEF0-AD40-9438-CEE954F45D2C}" type="datetimeFigureOut">
              <a:rPr lang="it-IT" smtClean="0"/>
              <a:t>27/04/24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4E1422-5AD1-6846-AAC6-296B1591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302BD1-1848-6247-9F1F-2964E4AA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133-6E08-6A44-B3EC-6464EE585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27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DE93658-0CF7-644D-8667-A85AC69F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395-EEF0-AD40-9438-CEE954F45D2C}" type="datetimeFigureOut">
              <a:rPr lang="it-IT" smtClean="0"/>
              <a:t>27/04/24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EBD925-2E54-884F-B29F-B612CE3A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7D24B1-2C01-2546-A279-D7DF20EF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133-6E08-6A44-B3EC-6464EE585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89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5EB9B8-5976-8F4E-A97C-37D2F38D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6A1DB5-C340-7A44-A6D4-493EF1F32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F60A86-AC71-F343-BD28-165A523EC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47FD31-33B4-524F-8916-CCF36293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395-EEF0-AD40-9438-CEE954F45D2C}" type="datetimeFigureOut">
              <a:rPr lang="it-IT" smtClean="0"/>
              <a:t>27/04/24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C78B6D-D8D0-1647-AD87-27FB97F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FA2615-3902-5645-A04D-0E94BAA4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133-6E08-6A44-B3EC-6464EE585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31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45B17-CBC1-4744-AC42-8A675535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A41B8A-0D2F-0641-A6B7-F1CEBAE06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583D44-F69A-3844-BF21-D709AF942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890F5D-9561-2949-87F0-8B7ECEB0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395-EEF0-AD40-9438-CEE954F45D2C}" type="datetimeFigureOut">
              <a:rPr lang="it-IT" smtClean="0"/>
              <a:t>27/04/24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259AAA-0022-9140-B010-255D028F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E289F4-7E0F-4A42-8919-63C2038F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133-6E08-6A44-B3EC-6464EE585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91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A95BD6B-E8CF-5A41-B145-137D2CB1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F0AAC4-2596-314F-9616-8FA79D00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41E492-B3AC-6D4D-A715-369D10BFB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E395-EEF0-AD40-9438-CEE954F45D2C}" type="datetimeFigureOut">
              <a:rPr lang="it-IT" smtClean="0"/>
              <a:t>27/04/24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F18272-75A2-934C-9F58-7D8D38E16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CD822D-3675-AC43-8FED-3C0173AC2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D8133-6E08-6A44-B3EC-6464EE585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9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B853BD7-E2E0-F378-A05F-BE0E1A1F7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817" y="380"/>
            <a:ext cx="9354124" cy="685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7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1103C5-355B-CD7D-B497-B464B6A25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68337"/>
            <a:ext cx="5157787" cy="823912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rgbClr val="FF0000"/>
                </a:solidFill>
              </a:rPr>
              <a:t>Oppioidi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1617AD-A702-9D9B-1156-1342BBC5E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751" y="2003945"/>
            <a:ext cx="5157787" cy="3684588"/>
          </a:xfrm>
        </p:spPr>
        <p:txBody>
          <a:bodyPr/>
          <a:lstStyle/>
          <a:p>
            <a:r>
              <a:rPr lang="it-IT" dirty="0"/>
              <a:t>Depressione respiratoria </a:t>
            </a:r>
          </a:p>
          <a:p>
            <a:r>
              <a:rPr lang="it-IT" dirty="0"/>
              <a:t>Sonnolenza</a:t>
            </a:r>
          </a:p>
          <a:p>
            <a:r>
              <a:rPr lang="it-IT" dirty="0"/>
              <a:t>PONV</a:t>
            </a:r>
          </a:p>
          <a:p>
            <a:r>
              <a:rPr lang="it-IT" dirty="0"/>
              <a:t>Ritardato ripristino della motilità intestinale </a:t>
            </a:r>
          </a:p>
          <a:p>
            <a:r>
              <a:rPr lang="it-IT" dirty="0"/>
              <a:t>Rigidità muscolare </a:t>
            </a:r>
          </a:p>
          <a:p>
            <a:r>
              <a:rPr lang="it-IT" dirty="0"/>
              <a:t>Ritenzione urinaria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E13073E-AA59-988C-3D7A-22D63437D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68337"/>
            <a:ext cx="5183188" cy="823912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accent1"/>
                </a:solidFill>
              </a:rPr>
              <a:t>Anestesia “</a:t>
            </a:r>
            <a:r>
              <a:rPr lang="it-IT" sz="3600" dirty="0" err="1">
                <a:solidFill>
                  <a:schemeClr val="accent1"/>
                </a:solidFill>
              </a:rPr>
              <a:t>opioid</a:t>
            </a:r>
            <a:r>
              <a:rPr lang="it-IT" sz="3600" dirty="0">
                <a:solidFill>
                  <a:schemeClr val="accent1"/>
                </a:solidFill>
              </a:rPr>
              <a:t> free”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1D98A2A-9431-39A1-4DFB-92A882E9C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03945"/>
            <a:ext cx="5183188" cy="3684588"/>
          </a:xfrm>
        </p:spPr>
        <p:txBody>
          <a:bodyPr/>
          <a:lstStyle/>
          <a:p>
            <a:r>
              <a:rPr lang="it-IT" dirty="0"/>
              <a:t>Risveglio rapido</a:t>
            </a:r>
          </a:p>
          <a:p>
            <a:r>
              <a:rPr lang="it-IT" dirty="0"/>
              <a:t>Assenza di depressione respiratoria</a:t>
            </a:r>
          </a:p>
          <a:p>
            <a:r>
              <a:rPr lang="it-IT" dirty="0"/>
              <a:t>Assenza di PONV</a:t>
            </a:r>
          </a:p>
          <a:p>
            <a:r>
              <a:rPr lang="it-IT" dirty="0"/>
              <a:t>Ripresa rapida dell’attività gastrointestinale </a:t>
            </a:r>
          </a:p>
          <a:p>
            <a:r>
              <a:rPr lang="it-IT" dirty="0"/>
              <a:t>Buona analgesia anche nel post operatorio </a:t>
            </a:r>
          </a:p>
        </p:txBody>
      </p:sp>
    </p:spTree>
    <p:extLst>
      <p:ext uri="{BB962C8B-B14F-4D97-AF65-F5344CB8AC3E}">
        <p14:creationId xmlns:p14="http://schemas.microsoft.com/office/powerpoint/2010/main" val="502791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 D'ascoli</dc:creator>
  <cp:lastModifiedBy>Pierluigi Glielmo</cp:lastModifiedBy>
  <cp:revision>4</cp:revision>
  <dcterms:created xsi:type="dcterms:W3CDTF">2024-04-27T14:40:40Z</dcterms:created>
  <dcterms:modified xsi:type="dcterms:W3CDTF">2024-04-27T15:26:53Z</dcterms:modified>
</cp:coreProperties>
</file>